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0.4049586776859504</c:v>
                </c:pt>
                <c:pt idx="1">
                  <c:v>0.58677685950413228</c:v>
                </c:pt>
                <c:pt idx="2">
                  <c:v>2.754820936639119E-3</c:v>
                </c:pt>
                <c:pt idx="3">
                  <c:v>5.5096418732782371E-3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0.83132530120481929</c:v>
                </c:pt>
                <c:pt idx="1">
                  <c:v>0.16867469879518071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4.4077134986225897E-2</c:v>
                </c:pt>
                <c:pt idx="1">
                  <c:v>7.43801652892562E-2</c:v>
                </c:pt>
                <c:pt idx="2">
                  <c:v>0.2038567493112948</c:v>
                </c:pt>
                <c:pt idx="3">
                  <c:v>0.6776859504132231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0.93112947658402201</c:v>
                </c:pt>
                <c:pt idx="1">
                  <c:v>1.6528925619834711E-2</c:v>
                </c:pt>
                <c:pt idx="2">
                  <c:v>1.1019283746556471E-2</c:v>
                </c:pt>
                <c:pt idx="3">
                  <c:v>2.754820936639119E-3</c:v>
                </c:pt>
                <c:pt idx="4">
                  <c:v>5.5096418732782371E-3</c:v>
                </c:pt>
                <c:pt idx="5">
                  <c:v>3.3057851239669422E-2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0.25626740947075211</c:v>
                </c:pt>
                <c:pt idx="1">
                  <c:v>5.5710306406685237E-3</c:v>
                </c:pt>
                <c:pt idx="2">
                  <c:v>0.69080779944289683</c:v>
                </c:pt>
                <c:pt idx="3">
                  <c:v>0</c:v>
                </c:pt>
                <c:pt idx="4">
                  <c:v>0</c:v>
                </c:pt>
                <c:pt idx="5">
                  <c:v>2.2284122562674102E-2</c:v>
                </c:pt>
                <c:pt idx="6">
                  <c:v>0</c:v>
                </c:pt>
                <c:pt idx="7">
                  <c:v>0</c:v>
                </c:pt>
                <c:pt idx="8">
                  <c:v>2.506963788300836E-2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37</c:v>
                </c:pt>
                <c:pt idx="4" formatCode="0">
                  <c:v>7</c:v>
                </c:pt>
                <c:pt idx="5" formatCode="0">
                  <c:v>5</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40</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4.9558802348829714</c:v>
                </c:pt>
                <c:pt idx="1">
                  <c:v>4.9624093900450514</c:v>
                </c:pt>
                <c:pt idx="2">
                  <c:v>5.5504233174017941</c:v>
                </c:pt>
                <c:pt idx="3" formatCode="General">
                  <c:v>6.9523744235635432</c:v>
                </c:pt>
                <c:pt idx="4">
                  <c:v>3.6778919703026429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6.2853989193214019</c:v>
                </c:pt>
                <c:pt idx="2">
                  <c:v>6.8350548756956853</c:v>
                </c:pt>
                <c:pt idx="3" formatCode="General">
                  <c:v>7.8723268219443092</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7.8028439190973504</c:v>
                </c:pt>
                <c:pt idx="1">
                  <c:v>7.9874528044618458</c:v>
                </c:pt>
                <c:pt idx="2">
                  <c:v>8.2731508968286409</c:v>
                </c:pt>
                <c:pt idx="3">
                  <c:v>9.1666251974767139</c:v>
                </c:pt>
                <c:pt idx="4">
                  <c:v>7.9536008219213814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6.9467437999047208</c:v>
                </c:pt>
                <c:pt idx="1">
                  <c:v>7.6374498808406006</c:v>
                </c:pt>
                <c:pt idx="2">
                  <c:v>8.0716997595833799</c:v>
                </c:pt>
                <c:pt idx="3">
                  <c:v>9.1125653313527284</c:v>
                </c:pt>
                <c:pt idx="4">
                  <c:v>7.9512256923204401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7.1135733469869962</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0.24647185706308949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0.16723321584669737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1.745890955383075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0.16723321584669737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0.59984828058801298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0.76414718591537145</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5.5504233174017941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1.8427608383364991E-2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0.45661566311076651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0.12730103297642348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1.3290046535264883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0.12730103297642437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0.45661566311076385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0.33260097474594374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7.9874528044618458</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0.4697006756561608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0.17458768899776089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1.8226706076252359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0.17458768899776089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0.62622801652718962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0.73410045764005716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7.8028439190973504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7.2693847112966496</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0.22080585765681082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0.12858848287605085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1.3424454471145744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0.12858848287605174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0.4612336129882717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1.570023455610416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3.3632257247422341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9.0427854065989521E-2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0.21596381231266193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6.0209096213721836E-2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0.62857438923908404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6.0209096213721836E-2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0.16627222533233343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9.1666251974767139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7.6101308006018442E-2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0.29348265100866744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8.182076887055878E-2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0.85419717375134052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8.1820768870557004E-2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0.29348265100866833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0.37862435675317307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8.2377273116583645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0.20130897180521856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0.10507023763224055</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1.0969183163363851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0.10507023763224055</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0.37687609525161214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0.22875312917119217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7.9820116862130854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0.3521379018510773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0.14332256068248572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1.4962671209245535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0.14332256068248572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0.51408322897808745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1.6544641317113493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6.0092807206227166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0.15047897747060723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0.24329900392404014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6.7829943262704973E-2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0.7081349470374434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6.7829943262704973E-2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0.24329900392404014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0.29688512825898705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8.8574376270667816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7.6071264575546351</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0.16891700731710202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6.3154270597847173E-2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0.65932159034524673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6.3154270597847173E-2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0.17021415012492369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9.1963307336805613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0.46918344125497047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0.17605065631358041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1.8379437780404491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0.17605065631358041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0.63147552925669093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0.56638338196257543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5.7110541363004108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0.27279856812526759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0.15456426348215579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1.6136288970626032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0.15456426348215402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0.40041870533079127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7.4243944605744181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0.16753702126002512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0.11497981726788176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1.2003729163685648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0.11497981726788176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0.41242073436946924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7.7899054931627632E-2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7.8792042313196466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0.14994392825905578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0.40269131748968778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0.11226732858403832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1.1720549208332462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0.11226732858403743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0.40269131748968867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0.28651260578965854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7.8246487258981379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8.495879193045079</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0.23898675166325489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7.1379407726148258E-2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0.74519085050617306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7.1379407726148258E-2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0.25603056651838152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0.20745215803536965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8.434333108220061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5.8061935012730714E-2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6.728815615224093E-2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0.70247876676778986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6.728815615224093E-2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0.24135566949127707</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7.5605694008027413E-2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8.6458217972012488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4.5660622370498061E-2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0.25172433209903744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7.0178861765709755E-2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0.73265732166598241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7.0178861765709755E-2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0.25172433209903744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0.13424338672733782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8.4074826737139308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8.2821902278524604</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0.29648925132032655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0.10309668115604875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1.0763146678071314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0.10309668115604786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0.36979715191554163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0.64273245530566214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7.1474753162381113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0.16195457923246259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0.26675083783331743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7.436813921836638E-2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0.77639278161724334</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7.436813921836638E-2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0.26675083783331743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0.15446562653666618</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8.7561896529984136</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4.816981741313775E-2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0.21533005951835449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6.0032410672937075E-2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0.62672981735759947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6.0032410672937075E-2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0.21533005951835449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0.16689316647655161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8.6742846688777249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0.21395137934156505</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7.6983193678191952E-2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0.80369357773078676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7.6983193678191952E-2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0.2761307682103542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0.14203546849843285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8.5508112732955937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8.0665558978852783</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0.21429844287678179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0.3383517078049012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9.4329926440680723E-2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0.98479099717669616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9.4329926440680723E-2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0.33835170780490209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0.50982158468473493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7.2929489786668169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0.15821034375200504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6.320676808068626E-2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0.65986965658917995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6.320676808068626E-2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0.22671615182883542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0.2815143489624834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8.657608771393674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0.22943523455426629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0.28387570800003825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7.9142424986312854E-2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0.82623564506077596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7.9142424986310189E-2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0.28387570800004003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0.47869464219328783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7.0187400580366326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0.22059429809068209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8.6904035129270696E-2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0.90726574951218542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8.6904035129272472E-2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0.31171580229755413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0.27794230062786518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7.5363917307296866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3.1856778492569404E-2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0.24407943861553605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6.8047522619753664E-2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0.71040644453646706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6.8047522619753664E-2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0.24407943861553605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0.47973990205775685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8.1569391845118417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3.7025890267699424E-2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0.23055063403410614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6.4275793050910579E-2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0.67103012502328951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6.4275793050910579E-2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0.23055063403410614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0.35845974654033697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8.4932035773819177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0.12298182617460185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4.2722487511220208E-2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0.44601668490116353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4.2722487511220208E-2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0.15324115216166234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2.1029264315965079E-2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9.310058984476381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7.1973612369815276</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0.1360539360406019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0.46089375619959405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0.12849373334431657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1.3414562754978858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0.12849373334431569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0.46089375619959405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3.8598645355166994E-2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7.7900362913470813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3.1234490812852052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6.3510865032389674E-2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6.9523744235635432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0.39100602521111849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0.20739751908467863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2.1652005608189642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0.20739751908467952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0.25433491000174513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8.2731508968286409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5.0473916987553658E-2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0.72745423931085895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0.20280880308936489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2.1172950193720794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0.20280880308936489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0.26569500230013254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8.0546282886449738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0.98381566483692673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0.57632770641937103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0.16067585562066444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1.6774330485500455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0.16067585562066355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0.57632770641937014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2.1347913709917066E-3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7.1580972866219552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0.41028111669920175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0.21734026466206924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2.2690014085593715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0.21734026466207013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0.77957709178777534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0.25336626716059918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4.9558802348829714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6.4191515871212594</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0.13285532185884996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9.7527789649195284E-2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1.0181762336204851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9.7527789649195284E-2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0.34982211299606458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0.4730834431956934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6.5087916535024926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0.83978669138338091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0.50351333098885487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0.14037575214920572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1.4655028595339381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0.14037575214920572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0.50351333098885398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4.5897667269544584E-2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7.7384260210009712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0.11132980895242817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0.37991311384895887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0.10591693571083294</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1.1057577236865956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0.10591693571083294</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0.37991311384895887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0.39670499133054093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5.1904361188541781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7.2667903853478322E-2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9.2935698911423614E-2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0.97023546034298391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9.2935698911423614E-2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0.33335075759331101</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0.50976560064388288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6.2362148669381972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0.10840818276490394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0.11879676696082209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1.2402213275368581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0.11879676696082164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0.42611173886763787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0.64904306541531032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3.6778919703026429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0.4117617302424339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0.14650132342453048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1.5294529512187722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0.14650132342453137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0.5254851227678996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0.54200800582812825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4.9624093900450514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0.18671768207962103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0.16529487686231903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4.6082975837776985E-2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0.48109970441556982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4.6082975837776985E-2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0.16529487686231903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0.12857133006137644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8.8061809494200318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0.23169695937120682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0.12213921852990151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1.2751160458720712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0.12213921852990239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0.43810076758128247</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0.4109528710894832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7.3715430097193968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1.6202058668465105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0.44116557519374933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0.1229936639781446</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1.2840363346580101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0.12299366397814371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0.44116557519375021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0.22478261415501866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5.5901122710467472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0.67012341701767486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0.46568834011495941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0.12983042749308904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1.3554111720334809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0.12983042749308815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0.44847054137341402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7.9536008219213814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0.25209699792375684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0.13972642245027522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1.4587239499573759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0.13972642245027522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0.50118425239364051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0.87133138224020357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6.9584316958710266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0.13999255243303477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0.3724303308476351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0.10383079175528387</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1.0839786779080516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0.10383079175528476</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0.37243033084763422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0.85426089688682971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6.0357802768329902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8.8012110480588692</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6.8421179877855565E-3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0.23583831015613121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6.5749957620280242E-2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0.6864201931708358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6.5749957620280242E-2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0.23583831015613121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0.10888166880574701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8.8012110480588692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8.9049734474072615</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0.17239769435324348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0.20913241454008968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5.8304553589850983E-2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0.60869123549882787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5.8304553589850983E-2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0.20913241454008968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8.9897806897500487E-2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8.9049734474072615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7.9420050388537407</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0.18194797170604282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7.8919935361241755E-2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0.82391288506295268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7.8919935361241755E-2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0.28307766068407147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0.33581576723215356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7.9420050388537407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Tameside General Hospital (77)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Tameside General Hospital (77)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Tameside General Hospital (77)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Tameside General Hospital (77)</c:v>
                </c:pt>
              </c:strCache>
            </c:strRef>
          </c:cat>
          <c:val>
            <c:numRef>
              <c:f>Sheet1!$G$2:$G$3</c:f>
              <c:numCache>
                <c:formatCode>0.0;;</c:formatCode>
                <c:ptCount val="2"/>
                <c:pt idx="0">
                  <c:v>7.8028439190973504</c:v>
                </c:pt>
                <c:pt idx="1">
                  <c:v>7.8028439190973504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Tameside General Hospital (77)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Tameside General Hospital (77)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Tameside General Hospital (77)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2.1971560809026496</c:v>
                </c:pt>
                <c:pt idx="1">
                  <c:v>2.1971560809026496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Tameside General Hospital (81)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Tameside General Hospital (81)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Tameside General Hospital (81)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Tameside General Hospital (81)</c:v>
                </c:pt>
              </c:strCache>
            </c:strRef>
          </c:cat>
          <c:val>
            <c:numRef>
              <c:f>Sheet1!$G$2:$G$3</c:f>
              <c:numCache>
                <c:formatCode>0.0;;</c:formatCode>
                <c:ptCount val="2"/>
                <c:pt idx="0">
                  <c:v>7.9874528044618458</c:v>
                </c:pt>
                <c:pt idx="1">
                  <c:v>7.9874528044618449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Tameside General Hospital (81)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Tameside General Hospital (81)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Tameside General Hospital (81)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2.0125471955381542</c:v>
                </c:pt>
                <c:pt idx="1">
                  <c:v>2.0125471955381551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Tameside General Hospital (349)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Tameside General Hospital (349)</c:v>
                </c:pt>
              </c:strCache>
            </c:strRef>
          </c:cat>
          <c:val>
            <c:numRef>
              <c:f>Sheet1!$E$2:$E$3</c:f>
              <c:numCache>
                <c:formatCode>0.0;;</c:formatCode>
                <c:ptCount val="2"/>
                <c:pt idx="0">
                  <c:v>5.5504233174017941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Tameside General Hospital (349)</c:v>
                </c:pt>
              </c:strCache>
            </c:strRef>
          </c:cat>
          <c:val>
            <c:numRef>
              <c:f>Sheet1!$F$2:$F$3</c:f>
              <c:numCache>
                <c:formatCode>0.0;;</c:formatCode>
                <c:ptCount val="2"/>
                <c:pt idx="0">
                  <c:v>0</c:v>
                </c:pt>
                <c:pt idx="1">
                  <c:v>5.5504317435205666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Tameside General Hospital (349)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Tameside General Hospital (349)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Tameside General Hospital (349)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Tameside General Hospital (349)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4.4495766825982059</c:v>
                </c:pt>
                <c:pt idx="1">
                  <c:v>4.4495682564794334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Sheet1!$G$2:$G$3</c:f>
              <c:numCache>
                <c:formatCode>0.0;;</c:formatCode>
                <c:ptCount val="2"/>
                <c:pt idx="0">
                  <c:v>7.9820116862130854</c:v>
                </c:pt>
                <c:pt idx="1">
                  <c:v>7.9820280068271847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2.0179883137869146</c:v>
                </c:pt>
                <c:pt idx="1">
                  <c:v>2.0179719931728153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Sheet1!$G$2:$G$3</c:f>
              <c:numCache>
                <c:formatCode>0.0;;</c:formatCode>
                <c:ptCount val="2"/>
                <c:pt idx="0">
                  <c:v>6.0092807206227166</c:v>
                </c:pt>
                <c:pt idx="1">
                  <c:v>6.0092817271103334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3.9907192793772834</c:v>
                </c:pt>
                <c:pt idx="1">
                  <c:v>3.9907182728896666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Sheet1!$G$2:$G$3</c:f>
              <c:numCache>
                <c:formatCode>0.0;;</c:formatCode>
                <c:ptCount val="2"/>
                <c:pt idx="0">
                  <c:v>8.2377273116583645</c:v>
                </c:pt>
                <c:pt idx="1">
                  <c:v>8.2377387144555598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1.7622726883416355</c:v>
                </c:pt>
                <c:pt idx="1">
                  <c:v>1.7622612855444402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Sheet1!$G$2:$G$3</c:f>
              <c:numCache>
                <c:formatCode>0.0;;</c:formatCode>
                <c:ptCount val="2"/>
                <c:pt idx="0">
                  <c:v>9.1666251974767139</c:v>
                </c:pt>
                <c:pt idx="1">
                  <c:v>9.1666434908996948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0.83337480252328611</c:v>
                </c:pt>
                <c:pt idx="1">
                  <c:v>0.83335650910030523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Sheet1!$G$2:$G$3</c:f>
              <c:numCache>
                <c:formatCode>0.0;;</c:formatCode>
                <c:ptCount val="2"/>
                <c:pt idx="0">
                  <c:v>3.3632257247422341</c:v>
                </c:pt>
                <c:pt idx="1">
                  <c:v>3.3632508415492088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Tameside General Hospital (359)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6.6367742752577659</c:v>
                </c:pt>
                <c:pt idx="1">
                  <c:v>6.6367491584507912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Sheet1!$G$2:$G$3</c:f>
              <c:numCache>
                <c:formatCode>0.0;;</c:formatCode>
                <c:ptCount val="2"/>
                <c:pt idx="0">
                  <c:v>8.8574376270667816</c:v>
                </c:pt>
                <c:pt idx="1">
                  <c:v>8.8574530155907762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1.1425623729332184</c:v>
                </c:pt>
                <c:pt idx="1">
                  <c:v>1.1425469844092238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Tameside General Hospital (251)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Tameside General Hospital (251)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Tameside General Hospital (251)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Tameside General Hospital (251)</c:v>
                </c:pt>
              </c:strCache>
            </c:strRef>
          </c:cat>
          <c:val>
            <c:numRef>
              <c:f>Sheet1!$G$2:$G$3</c:f>
              <c:numCache>
                <c:formatCode>0.0;;</c:formatCode>
                <c:ptCount val="2"/>
                <c:pt idx="0">
                  <c:v>7.8246487258981379</c:v>
                </c:pt>
                <c:pt idx="1">
                  <c:v>7.8246863990169722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Tameside General Hospital (251)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Tameside General Hospital (251)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Tameside General Hospital (251)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2.1753512741018621</c:v>
                </c:pt>
                <c:pt idx="1">
                  <c:v>2.1753136009830278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Tameside General Hospital (174)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Tameside General Hospital (174)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Tameside General Hospital (174)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Tameside General Hospital (174)</c:v>
                </c:pt>
              </c:strCache>
            </c:strRef>
          </c:cat>
          <c:val>
            <c:numRef>
              <c:f>Sheet1!$G$2:$G$3</c:f>
              <c:numCache>
                <c:formatCode>0.0;;</c:formatCode>
                <c:ptCount val="2"/>
                <c:pt idx="0">
                  <c:v>7.8792042313196466</c:v>
                </c:pt>
                <c:pt idx="1">
                  <c:v>7.8791866030928688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Tameside General Hospital (174)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Tameside General Hospital (174)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Tameside General Hospital (174)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2.1207957686803534</c:v>
                </c:pt>
                <c:pt idx="1">
                  <c:v>2.1208133969071312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Tameside General Hospital (116)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Tameside General Hospital (116)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Tameside General Hospital (116)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Tameside General Hospital (116)</c:v>
                </c:pt>
              </c:strCache>
            </c:strRef>
          </c:cat>
          <c:val>
            <c:numRef>
              <c:f>Sheet1!$G$2:$G$3</c:f>
              <c:numCache>
                <c:formatCode>0.0;;</c:formatCode>
                <c:ptCount val="2"/>
                <c:pt idx="0">
                  <c:v>7.4243944605744181</c:v>
                </c:pt>
                <c:pt idx="1">
                  <c:v>7.4244141332263318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Tameside General Hospital (116)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Tameside General Hospital (116)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(116)</c:v>
                </c:pt>
                <c:pt idx="1">
                  <c:v>Tameside General Hospital (116)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2.5756055394255819</c:v>
                </c:pt>
                <c:pt idx="1">
                  <c:v>2.5755858667736682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Tameside General Hospital (163)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Tameside General Hospital (163)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Tameside General Hospital (163)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Tameside General Hospital (163)</c:v>
                </c:pt>
              </c:strCache>
            </c:strRef>
          </c:cat>
          <c:val>
            <c:numRef>
              <c:f>Sheet1!$G$2:$G$3</c:f>
              <c:numCache>
                <c:formatCode>0.0;;</c:formatCode>
                <c:ptCount val="2"/>
                <c:pt idx="0">
                  <c:v>5.7110541363004108</c:v>
                </c:pt>
                <c:pt idx="1">
                  <c:v>5.7110653313817936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Tameside General Hospital (163)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Tameside General Hospital (163)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Tameside General Hospital (163)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4.2889458636995892</c:v>
                </c:pt>
                <c:pt idx="1">
                  <c:v>4.2889346686182064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Tameside General Hospital (323)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Tameside General Hospital (323)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Tameside General Hospital (323)</c:v>
                </c:pt>
              </c:strCache>
            </c:strRef>
          </c:cat>
          <c:val>
            <c:numRef>
              <c:f>Sheet1!$F$2:$F$3</c:f>
              <c:numCache>
                <c:formatCode>0.0;;</c:formatCode>
                <c:ptCount val="2"/>
                <c:pt idx="0">
                  <c:v>0</c:v>
                </c:pt>
                <c:pt idx="1">
                  <c:v>9.1963435283712496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Tameside General Hospital (323)</c:v>
                </c:pt>
              </c:strCache>
            </c:strRef>
          </c:cat>
          <c:val>
            <c:numRef>
              <c:f>Sheet1!$G$2:$G$3</c:f>
              <c:numCache>
                <c:formatCode>0.0;;</c:formatCode>
                <c:ptCount val="2"/>
                <c:pt idx="0">
                  <c:v>9.1963307336805613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Tameside General Hospital (323)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Tameside General Hospital (323)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Tameside General Hospital (323)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0.80366926631943869</c:v>
                </c:pt>
                <c:pt idx="1">
                  <c:v>0.80365647162875042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Tameside General Hospital (335)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Tameside General Hospital (335)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Tameside General Hospital (335)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Tameside General Hospital (335)</c:v>
                </c:pt>
              </c:strCache>
            </c:strRef>
          </c:cat>
          <c:val>
            <c:numRef>
              <c:f>Sheet1!$G$2:$G$3</c:f>
              <c:numCache>
                <c:formatCode>0.0;;</c:formatCode>
                <c:ptCount val="2"/>
                <c:pt idx="0">
                  <c:v>8.4074826737139308</c:v>
                </c:pt>
                <c:pt idx="1">
                  <c:v>8.4074880007500497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Tameside General Hospital (335)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Tameside General Hospital (335)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Tameside General Hospital (335)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1.5925173262860692</c:v>
                </c:pt>
                <c:pt idx="1">
                  <c:v>1.5925119992499503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Tameside General Hospital (362)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Tameside General Hospital (362)</c:v>
                </c:pt>
              </c:strCache>
            </c:strRef>
          </c:cat>
          <c:val>
            <c:numRef>
              <c:f>Sheet1!$E$2:$E$3</c:f>
              <c:numCache>
                <c:formatCode>0.0;;</c:formatCode>
                <c:ptCount val="2"/>
                <c:pt idx="0">
                  <c:v>8.6458217972012488</c:v>
                </c:pt>
                <c:pt idx="1">
                  <c:v>8.6458402067251132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Tameside General Hospital (362)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Tameside General Hospital (362)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Tameside General Hospital (362)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Tameside General Hospital (362)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Tameside General Hospital (362)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1.3541782027987512</c:v>
                </c:pt>
                <c:pt idx="1">
                  <c:v>1.3541597932748868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Sheet1!$G$2:$G$3</c:f>
              <c:numCache>
                <c:formatCode>0.0;;</c:formatCode>
                <c:ptCount val="2"/>
                <c:pt idx="0">
                  <c:v>8.434333108220061</c:v>
                </c:pt>
                <c:pt idx="1">
                  <c:v>8.4343387842941446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1.565666891779939</c:v>
                </c:pt>
                <c:pt idx="1">
                  <c:v>1.5656612157058554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Tameside General Hospital (334)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Tameside General Hospital (334)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Tameside General Hospital (334)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Tameside General Hospital (334)</c:v>
                </c:pt>
              </c:strCache>
            </c:strRef>
          </c:cat>
          <c:val>
            <c:numRef>
              <c:f>Sheet1!$G$2:$G$3</c:f>
              <c:numCache>
                <c:formatCode>0.0;;</c:formatCode>
                <c:ptCount val="2"/>
                <c:pt idx="0">
                  <c:v>8.5508112732955937</c:v>
                </c:pt>
                <c:pt idx="1">
                  <c:v>8.550836046767353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Tameside General Hospital (334)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Tameside General Hospital (334)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Tameside General Hospital (334)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1.4491887267044063</c:v>
                </c:pt>
                <c:pt idx="1">
                  <c:v>1.449163953232647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Tameside General Hospital (361)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Tameside General Hospital (361)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Tameside General Hospital (361)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Tameside General Hospital (361)</c:v>
                </c:pt>
              </c:strCache>
            </c:strRef>
          </c:cat>
          <c:val>
            <c:numRef>
              <c:f>Sheet1!$G$2:$G$3</c:f>
              <c:numCache>
                <c:formatCode>0.0;;</c:formatCode>
                <c:ptCount val="2"/>
                <c:pt idx="0">
                  <c:v>8.6742846688777249</c:v>
                </c:pt>
                <c:pt idx="1">
                  <c:v>8.6743060095318203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Tameside General Hospital (361)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Tameside General Hospital (361)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Tameside General Hospital (361)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1.3257153311222751</c:v>
                </c:pt>
                <c:pt idx="1">
                  <c:v>1.3256939904681797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Tameside General Hospital (358)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Tameside General Hospital (358)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Tameside General Hospital (358)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Tameside General Hospital (358)</c:v>
                </c:pt>
              </c:strCache>
            </c:strRef>
          </c:cat>
          <c:val>
            <c:numRef>
              <c:f>Sheet1!$G$2:$G$3</c:f>
              <c:numCache>
                <c:formatCode>0.0;;</c:formatCode>
                <c:ptCount val="2"/>
                <c:pt idx="0">
                  <c:v>8.7561896529984136</c:v>
                </c:pt>
                <c:pt idx="1">
                  <c:v>8.7562104370877645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Tameside General Hospital (358)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Tameside General Hospital (358)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Tameside General Hospital (358)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1.2438103470015864</c:v>
                </c:pt>
                <c:pt idx="1">
                  <c:v>1.2437895629122355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Sheet1!$G$2:$G$3</c:f>
              <c:numCache>
                <c:formatCode>0.0;;</c:formatCode>
                <c:ptCount val="2"/>
                <c:pt idx="0">
                  <c:v>7.1474753162381113</c:v>
                </c:pt>
                <c:pt idx="1">
                  <c:v>7.1475009424916838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Tameside General Hospital (360)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2.8525246837618887</c:v>
                </c:pt>
                <c:pt idx="1">
                  <c:v>2.8524990575083162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Tameside General Hospital (329)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Tameside General Hospital (329)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Tameside General Hospital (329)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Tameside General Hospital (329)</c:v>
                </c:pt>
              </c:strCache>
            </c:strRef>
          </c:cat>
          <c:val>
            <c:numRef>
              <c:f>Sheet1!$G$2:$G$3</c:f>
              <c:numCache>
                <c:formatCode>0.0;;</c:formatCode>
                <c:ptCount val="2"/>
                <c:pt idx="0">
                  <c:v>7.5363917307296866</c:v>
                </c:pt>
                <c:pt idx="1">
                  <c:v>7.536421336728286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Tameside General Hospital (329)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Tameside General Hospital (329)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Tameside General Hospital (329)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2.4636082692703134</c:v>
                </c:pt>
                <c:pt idx="1">
                  <c:v>2.463578663271714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Tameside General Hospital (343)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Tameside General Hospital (343)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Tameside General Hospital (343)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Tameside General Hospital (343)</c:v>
                </c:pt>
              </c:strCache>
            </c:strRef>
          </c:cat>
          <c:val>
            <c:numRef>
              <c:f>Sheet1!$G$2:$G$3</c:f>
              <c:numCache>
                <c:formatCode>0.0;;</c:formatCode>
                <c:ptCount val="2"/>
                <c:pt idx="0">
                  <c:v>7.0187400580366326</c:v>
                </c:pt>
                <c:pt idx="1">
                  <c:v>7.018759291446786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Tameside General Hospital (343)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Tameside General Hospital (343)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(343)</c:v>
                </c:pt>
                <c:pt idx="1">
                  <c:v>Tameside General Hospital (343)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2.9812599419633674</c:v>
                </c:pt>
                <c:pt idx="1">
                  <c:v>2.981240708553214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Sheet1!$G$2:$G$3</c:f>
              <c:numCache>
                <c:formatCode>0.0;;</c:formatCode>
                <c:ptCount val="2"/>
                <c:pt idx="0">
                  <c:v>8.657608771393674</c:v>
                </c:pt>
                <c:pt idx="1">
                  <c:v>8.6576214467991655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1.342391228606326</c:v>
                </c:pt>
                <c:pt idx="1">
                  <c:v>1.3423785532008345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Tameside General Hospital (310)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Tameside General Hospital (310)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Tameside General Hospital (310)</c:v>
                </c:pt>
              </c:strCache>
            </c:strRef>
          </c:cat>
          <c:val>
            <c:numRef>
              <c:f>Sheet1!$F$2:$F$3</c:f>
              <c:numCache>
                <c:formatCode>0.0;;</c:formatCode>
                <c:ptCount val="2"/>
                <c:pt idx="0">
                  <c:v>7.2929489786668169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Tameside General Hospital (310)</c:v>
                </c:pt>
              </c:strCache>
            </c:strRef>
          </c:cat>
          <c:val>
            <c:numRef>
              <c:f>Sheet1!$G$2:$G$3</c:f>
              <c:numCache>
                <c:formatCode>0.0;;</c:formatCode>
                <c:ptCount val="2"/>
                <c:pt idx="0">
                  <c:v>0</c:v>
                </c:pt>
                <c:pt idx="1">
                  <c:v>7.2929740128673499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Tameside General Hospital (310)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Tameside General Hospital (310)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Tameside General Hospital (310)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2.7070510213331831</c:v>
                </c:pt>
                <c:pt idx="1">
                  <c:v>2.7070259871326501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Sheet1!$F$2:$F$3</c:f>
              <c:numCache>
                <c:formatCode>0.0;;</c:formatCode>
                <c:ptCount val="2"/>
                <c:pt idx="0">
                  <c:v>0</c:v>
                </c:pt>
                <c:pt idx="1">
                  <c:v>9.3100633611225376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Sheet1!$G$2:$G$3</c:f>
              <c:numCache>
                <c:formatCode>0.0;;</c:formatCode>
                <c:ptCount val="2"/>
                <c:pt idx="0">
                  <c:v>9.310058984476381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0.68994101552361897</c:v>
                </c:pt>
                <c:pt idx="1">
                  <c:v>0.68993663887746237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Tameside General Hospital (307)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Tameside General Hospital (307)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Tameside General Hospital (307)</c:v>
                </c:pt>
              </c:strCache>
            </c:strRef>
          </c:cat>
          <c:val>
            <c:numRef>
              <c:f>Sheet1!$F$2:$F$3</c:f>
              <c:numCache>
                <c:formatCode>0.0;;</c:formatCode>
                <c:ptCount val="2"/>
                <c:pt idx="0">
                  <c:v>8.4932035773819177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Tameside General Hospital (307)</c:v>
                </c:pt>
              </c:strCache>
            </c:strRef>
          </c:cat>
          <c:val>
            <c:numRef>
              <c:f>Sheet1!$G$2:$G$3</c:f>
              <c:numCache>
                <c:formatCode>0.0;;</c:formatCode>
                <c:ptCount val="2"/>
                <c:pt idx="0">
                  <c:v>0</c:v>
                </c:pt>
                <c:pt idx="1">
                  <c:v>8.4932135432727893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Tameside General Hospital (307)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Tameside General Hospital (307)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(307)</c:v>
                </c:pt>
                <c:pt idx="1">
                  <c:v>Tameside General Hospital (307)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1.5067964226180823</c:v>
                </c:pt>
                <c:pt idx="1">
                  <c:v>1.5067864567272107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Tameside General Hospital (330)</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Tameside General Hospital (330)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Tameside General Hospital (330)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Tameside General Hospital (330)</c:v>
                </c:pt>
              </c:strCache>
            </c:strRef>
          </c:cat>
          <c:val>
            <c:numRef>
              <c:f>Sheet1!$G$2:$G$3</c:f>
              <c:numCache>
                <c:formatCode>0.0;;</c:formatCode>
                <c:ptCount val="2"/>
                <c:pt idx="0">
                  <c:v>8.1569391845118417</c:v>
                </c:pt>
                <c:pt idx="1">
                  <c:v>8.1569534529831316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Tameside General Hospital (330)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Tameside General Hospital (330)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Tameside General Hospital (330)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1.8430608154881583</c:v>
                </c:pt>
                <c:pt idx="1">
                  <c:v>1.8430465470168684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Tameside General Hospital (50)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Tameside General Hospital (50)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Tameside General Hospital (50)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Tameside General Hospital (50)</c:v>
                </c:pt>
              </c:strCache>
            </c:strRef>
          </c:cat>
          <c:val>
            <c:numRef>
              <c:f>Sheet1!$G$2:$G$3</c:f>
              <c:numCache>
                <c:formatCode>0.0;;</c:formatCode>
                <c:ptCount val="2"/>
                <c:pt idx="0">
                  <c:v>8.0546282886449738</c:v>
                </c:pt>
                <c:pt idx="1">
                  <c:v>8.0546017707067676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Tameside General Hospital (50)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Tameside General Hospital (50)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c:v>
                </c:pt>
                <c:pt idx="1">
                  <c:v>Tameside General Hospital (50)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1.9453717113550262</c:v>
                </c:pt>
                <c:pt idx="1">
                  <c:v>1.9453982292932324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Tameside General Hospital (47)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Tameside General Hospital (47)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Tameside General Hospital (47)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Tameside General Hospital (47)</c:v>
                </c:pt>
              </c:strCache>
            </c:strRef>
          </c:cat>
          <c:val>
            <c:numRef>
              <c:f>Sheet1!$G$2:$G$3</c:f>
              <c:numCache>
                <c:formatCode>0.0;;</c:formatCode>
                <c:ptCount val="2"/>
                <c:pt idx="0">
                  <c:v>8.2731508968286409</c:v>
                </c:pt>
                <c:pt idx="1">
                  <c:v>8.2731559074863323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Tameside General Hospital (47)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Tameside General Hospital (47)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Tameside General Hospital (47)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1.7268491031713591</c:v>
                </c:pt>
                <c:pt idx="1">
                  <c:v>1.7268440925136677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Tameside General Hospital (33)</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Tameside General Hospital (33)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Tameside General Hospital (33)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Tameside General Hospital (33)</c:v>
                </c:pt>
              </c:strCache>
            </c:strRef>
          </c:cat>
          <c:val>
            <c:numRef>
              <c:f>Sheet1!$G$2:$G$3</c:f>
              <c:numCache>
                <c:formatCode>0.0;;</c:formatCode>
                <c:ptCount val="2"/>
                <c:pt idx="0">
                  <c:v>6.9523744235635432</c:v>
                </c:pt>
                <c:pt idx="1">
                  <c:v>6.9523472018701353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Tameside General Hospital (33)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Tameside General Hospital (33)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Tameside General Hospital (33)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3.0476255764364568</c:v>
                </c:pt>
                <c:pt idx="1">
                  <c:v>3.0476527981298647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Tameside General Hospital (134)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Tameside General Hospital (134)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Tameside General Hospital (134)</c:v>
                </c:pt>
              </c:strCache>
            </c:strRef>
          </c:cat>
          <c:val>
            <c:numRef>
              <c:f>Sheet1!$F$2:$F$3</c:f>
              <c:numCache>
                <c:formatCode>0.0;;</c:formatCode>
                <c:ptCount val="2"/>
                <c:pt idx="0">
                  <c:v>7.7900362913470813</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Tameside General Hospital (134)</c:v>
                </c:pt>
              </c:strCache>
            </c:strRef>
          </c:cat>
          <c:val>
            <c:numRef>
              <c:f>Sheet1!$G$2:$G$3</c:f>
              <c:numCache>
                <c:formatCode>0.0;;</c:formatCode>
                <c:ptCount val="2"/>
                <c:pt idx="0">
                  <c:v>0</c:v>
                </c:pt>
                <c:pt idx="1">
                  <c:v>7.7900630493849308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Tameside General Hospital (134)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Tameside General Hospital (134)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Tameside General Hospital (134)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2.2099637086529187</c:v>
                </c:pt>
                <c:pt idx="1">
                  <c:v>2.2099369506150692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Tameside General Hospital (91)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Tameside General Hospital (91)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Tameside General Hospital (91)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Tameside General Hospital (91)</c:v>
                </c:pt>
              </c:strCache>
            </c:strRef>
          </c:cat>
          <c:val>
            <c:numRef>
              <c:f>Sheet1!$G$2:$G$3</c:f>
              <c:numCache>
                <c:formatCode>0.0;;</c:formatCode>
                <c:ptCount val="2"/>
                <c:pt idx="0">
                  <c:v>7.1580972866219552</c:v>
                </c:pt>
                <c:pt idx="1">
                  <c:v>7.1580896287550519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Tameside General Hospital (91)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Tameside General Hospital (91)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Tameside General Hospital (91)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2.8419027133780448</c:v>
                </c:pt>
                <c:pt idx="1">
                  <c:v>2.8419103712449481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Tameside General Hospital (69)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Tameside General Hospital (69)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Tameside General Hospital (69)</c:v>
                </c:pt>
              </c:strCache>
            </c:strRef>
          </c:cat>
          <c:val>
            <c:numRef>
              <c:f>Sheet1!$F$2:$F$3</c:f>
              <c:numCache>
                <c:formatCode>0.0;;</c:formatCode>
                <c:ptCount val="2"/>
                <c:pt idx="0">
                  <c:v>4.9558802348829714</c:v>
                </c:pt>
                <c:pt idx="1">
                  <c:v>4.9558791179519108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Tameside General Hospital (69)</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Tameside General Hospital (69)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Tameside General Hospital (69)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Tameside General Hospital (69)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5.0441197651170286</c:v>
                </c:pt>
                <c:pt idx="1">
                  <c:v>5.0441208820480892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Tameside General Hospital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Tameside General Hospital (347)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Tameside General Hospital (347)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Tameside General Hospital (347)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Tameside General Hospital (347)</c:v>
                </c:pt>
              </c:strCache>
            </c:strRef>
          </c:cat>
          <c:val>
            <c:numRef>
              <c:f>Sheet1!$G$2:$G$3</c:f>
              <c:numCache>
                <c:formatCode>0.0;;</c:formatCode>
                <c:ptCount val="2"/>
                <c:pt idx="0">
                  <c:v>6.2362148669381972</c:v>
                </c:pt>
                <c:pt idx="1">
                  <c:v>6.2362282193071614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Tameside General Hospital (347)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Tameside General Hospital (347)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Tameside General Hospital (347)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3.7637851330618028</c:v>
                </c:pt>
                <c:pt idx="1">
                  <c:v>3.7637717806928386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Tameside General Hospital (258)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Tameside General Hospital (258)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Tameside General Hospital (258)</c:v>
                </c:pt>
              </c:strCache>
            </c:strRef>
          </c:cat>
          <c:val>
            <c:numRef>
              <c:f>Sheet1!$F$2:$F$3</c:f>
              <c:numCache>
                <c:formatCode>0.0;;</c:formatCode>
                <c:ptCount val="2"/>
                <c:pt idx="0">
                  <c:v>5.1904361188541781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Tameside General Hospital (258)</c:v>
                </c:pt>
              </c:strCache>
            </c:strRef>
          </c:cat>
          <c:val>
            <c:numRef>
              <c:f>Sheet1!$G$2:$G$3</c:f>
              <c:numCache>
                <c:formatCode>0.0;;</c:formatCode>
                <c:ptCount val="2"/>
                <c:pt idx="0">
                  <c:v>0</c:v>
                </c:pt>
                <c:pt idx="1">
                  <c:v>5.1904599492436327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Tameside General Hospital (258)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Tameside General Hospital (258)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Tameside General Hospital (258)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4.8095638811458219</c:v>
                </c:pt>
                <c:pt idx="1">
                  <c:v>4.8095400507563673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Tameside General Hospital (126)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Tameside General Hospital (126)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Tameside General Hospital (126)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Tameside General Hospital (126)</c:v>
                </c:pt>
              </c:strCache>
            </c:strRef>
          </c:cat>
          <c:val>
            <c:numRef>
              <c:f>Sheet1!$G$2:$G$3</c:f>
              <c:numCache>
                <c:formatCode>0.0;;</c:formatCode>
                <c:ptCount val="2"/>
                <c:pt idx="0">
                  <c:v>7.7384260210009712</c:v>
                </c:pt>
                <c:pt idx="1">
                  <c:v>7.7384589498746514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Tameside General Hospital (126)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Tameside General Hospital (126)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Tameside General Hospital (126)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2.2615739789990288</c:v>
                </c:pt>
                <c:pt idx="1">
                  <c:v>2.2615410501253486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Sheet1!$G$2:$G$3</c:f>
              <c:numCache>
                <c:formatCode>0.0;;</c:formatCode>
                <c:ptCount val="2"/>
                <c:pt idx="0">
                  <c:v>6.5087916535024926</c:v>
                </c:pt>
                <c:pt idx="1">
                  <c:v>6.5088059924153594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Tameside General Hospital (357)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3.4912083464975074</c:v>
                </c:pt>
                <c:pt idx="1">
                  <c:v>3.4911940075846406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Tameside General Hospital (331)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Tameside General Hospital (331)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Tameside General Hospital (331)</c:v>
                </c:pt>
              </c:strCache>
            </c:strRef>
          </c:cat>
          <c:val>
            <c:numRef>
              <c:f>Sheet1!$F$2:$F$3</c:f>
              <c:numCache>
                <c:formatCode>0.0;;</c:formatCode>
                <c:ptCount val="2"/>
                <c:pt idx="0">
                  <c:v>0</c:v>
                </c:pt>
                <c:pt idx="1">
                  <c:v>7.3715535969725332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Tameside General Hospital (331)</c:v>
                </c:pt>
              </c:strCache>
            </c:strRef>
          </c:cat>
          <c:val>
            <c:numRef>
              <c:f>Sheet1!$G$2:$G$3</c:f>
              <c:numCache>
                <c:formatCode>0.0;;</c:formatCode>
                <c:ptCount val="2"/>
                <c:pt idx="0">
                  <c:v>7.3715430097193968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Tameside General Hospital (331)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Tameside General Hospital (331)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Tameside General Hospital (331)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2.6284569902806032</c:v>
                </c:pt>
                <c:pt idx="1">
                  <c:v>2.6284464030274668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Tameside General Hospital (233)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Tameside General Hospital (233)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Tameside General Hospital (233)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Tameside General Hospital (233)</c:v>
                </c:pt>
              </c:strCache>
            </c:strRef>
          </c:cat>
          <c:val>
            <c:numRef>
              <c:f>Sheet1!$G$2:$G$3</c:f>
              <c:numCache>
                <c:formatCode>0.0;;</c:formatCode>
                <c:ptCount val="2"/>
                <c:pt idx="0">
                  <c:v>8.8061809494200318</c:v>
                </c:pt>
                <c:pt idx="1">
                  <c:v>8.8061780276647905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Tameside General Hospital (233)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Tameside General Hospital (233)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Tameside General Hospital (233)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1.1938190505799682</c:v>
                </c:pt>
                <c:pt idx="1">
                  <c:v>1.1938219723352095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Tameside General Hospital (209)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Tameside General Hospital (209)</c:v>
                </c:pt>
              </c:strCache>
            </c:strRef>
          </c:cat>
          <c:val>
            <c:numRef>
              <c:f>Sheet1!$E$2:$E$3</c:f>
              <c:numCache>
                <c:formatCode>0.0;;</c:formatCode>
                <c:ptCount val="2"/>
                <c:pt idx="0">
                  <c:v>4.9624093900450514</c:v>
                </c:pt>
                <c:pt idx="1">
                  <c:v>4.9624208718219336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Tameside General Hospital (209)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Tameside General Hospital (209)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Tameside General Hospital (209)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Tameside General Hospital (209)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(209)</c:v>
                </c:pt>
                <c:pt idx="1">
                  <c:v>Tameside General Hospital (209)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5.0375906099549486</c:v>
                </c:pt>
                <c:pt idx="1">
                  <c:v>5.0375791281780664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Tameside General Hospital (266)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Tameside General Hospital (266)</c:v>
                </c:pt>
              </c:strCache>
            </c:strRef>
          </c:cat>
          <c:val>
            <c:numRef>
              <c:f>Sheet1!$E$2:$E$3</c:f>
              <c:numCache>
                <c:formatCode>0.0;;</c:formatCode>
                <c:ptCount val="2"/>
                <c:pt idx="0">
                  <c:v>3.6778919703026429</c:v>
                </c:pt>
                <c:pt idx="1">
                  <c:v>3.6778913908612711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Tameside General Hospital (266)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Tameside General Hospital (266)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Tameside General Hospital (266)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Tameside General Hospital (266)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(266)</c:v>
                </c:pt>
                <c:pt idx="1">
                  <c:v>Tameside General Hospital (266)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6.3221080296973575</c:v>
                </c:pt>
                <c:pt idx="1">
                  <c:v>6.3221086091387289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Tameside General Hospital (303)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Tameside General Hospital (303)</c:v>
                </c:pt>
              </c:strCache>
            </c:strRef>
          </c:cat>
          <c:val>
            <c:numRef>
              <c:f>Sheet1!$E$2:$E$3</c:f>
              <c:numCache>
                <c:formatCode>0.0;;</c:formatCode>
                <c:ptCount val="2"/>
                <c:pt idx="0">
                  <c:v>6.0357802768329902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Tameside General Hospital (303)</c:v>
                </c:pt>
              </c:strCache>
            </c:strRef>
          </c:cat>
          <c:val>
            <c:numRef>
              <c:f>Sheet1!$F$2:$F$3</c:f>
              <c:numCache>
                <c:formatCode>0.0;;</c:formatCode>
                <c:ptCount val="2"/>
                <c:pt idx="0">
                  <c:v>0</c:v>
                </c:pt>
                <c:pt idx="1">
                  <c:v>6.0357854961385708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Tameside General Hospital (303)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Tameside General Hospital (303)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Tameside General Hospital (303)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Tameside General Hospital (303)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3.9642197231670098</c:v>
                </c:pt>
                <c:pt idx="1">
                  <c:v>3.9642145038614292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(314)</c:v>
                </c:pt>
                <c:pt idx="1">
                  <c:v>Tameside General Hospital (314)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(314)</c:v>
                </c:pt>
                <c:pt idx="1">
                  <c:v>Tameside General Hospital (314)</c:v>
                </c:pt>
              </c:strCache>
            </c:strRef>
          </c:cat>
          <c:val>
            <c:numRef>
              <c:f>Sheet1!$E$2:$E$3</c:f>
              <c:numCache>
                <c:formatCode>0.0;;</c:formatCode>
                <c:ptCount val="2"/>
                <c:pt idx="0">
                  <c:v>0</c:v>
                </c:pt>
                <c:pt idx="1">
                  <c:v>6.9584397857130442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(314)</c:v>
                </c:pt>
                <c:pt idx="1">
                  <c:v>Tameside General Hospital (314)</c:v>
                </c:pt>
              </c:strCache>
            </c:strRef>
          </c:cat>
          <c:val>
            <c:numRef>
              <c:f>Sheet1!$F$2:$F$3</c:f>
              <c:numCache>
                <c:formatCode>0.0;;</c:formatCode>
                <c:ptCount val="2"/>
                <c:pt idx="0">
                  <c:v>6.9584316958710266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(314)</c:v>
                </c:pt>
                <c:pt idx="1">
                  <c:v>Tameside General Hospital (314)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(314)</c:v>
                </c:pt>
                <c:pt idx="1">
                  <c:v>Tameside General Hospital (314)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(314)</c:v>
                </c:pt>
                <c:pt idx="1">
                  <c:v>Tameside General Hospital (314)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(314)</c:v>
                </c:pt>
                <c:pt idx="1">
                  <c:v>Tameside General Hospital (314)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3.0415683041289734</c:v>
                </c:pt>
                <c:pt idx="1">
                  <c:v>3.0415602142869558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Tameside General Hospital (159)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Tameside General Hospital (159)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Tameside General Hospital (159)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Tameside General Hospital (159)</c:v>
                </c:pt>
              </c:strCache>
            </c:strRef>
          </c:cat>
          <c:val>
            <c:numRef>
              <c:f>Sheet1!$G$2:$G$3</c:f>
              <c:numCache>
                <c:formatCode>0.0;;</c:formatCode>
                <c:ptCount val="2"/>
                <c:pt idx="0">
                  <c:v>7.9536008219213814</c:v>
                </c:pt>
                <c:pt idx="1">
                  <c:v>7.9536335499006272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Tameside General Hospital (159)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Tameside General Hospital (159)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Tameside General Hospital (159)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2.0463991780786186</c:v>
                </c:pt>
                <c:pt idx="1">
                  <c:v>2.0463664500993728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Tameside General Hospital (196)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Tameside General Hospital (196)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Tameside General Hospital (196)</c:v>
                </c:pt>
              </c:strCache>
            </c:strRef>
          </c:cat>
          <c:val>
            <c:numRef>
              <c:f>Sheet1!$F$2:$F$3</c:f>
              <c:numCache>
                <c:formatCode>0.0;;</c:formatCode>
                <c:ptCount val="2"/>
                <c:pt idx="0">
                  <c:v>5.5901122710467472</c:v>
                </c:pt>
                <c:pt idx="1">
                  <c:v>5.5901311440366097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Tameside General Hospital (196)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Tameside General Hospital (196)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Tameside General Hospital (196)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Tameside General Hospital (196)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4.4098877289532528</c:v>
                </c:pt>
                <c:pt idx="1">
                  <c:v>4.4098688559633903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Tameside General Hospital (353)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Tameside General Hospital (353)</c:v>
                </c:pt>
              </c:strCache>
            </c:strRef>
          </c:cat>
          <c:val>
            <c:numRef>
              <c:f>Sheet1!$E$2:$E$3</c:f>
              <c:numCache>
                <c:formatCode>0.0;;</c:formatCode>
                <c:ptCount val="2"/>
                <c:pt idx="0">
                  <c:v>0</c:v>
                </c:pt>
                <c:pt idx="1">
                  <c:v>8.8012341182976783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Tameside General Hospital (353)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Tameside General Hospital (353)</c:v>
                </c:pt>
              </c:strCache>
            </c:strRef>
          </c:cat>
          <c:val>
            <c:numRef>
              <c:f>Sheet1!$G$2:$G$3</c:f>
              <c:numCache>
                <c:formatCode>0.0;;</c:formatCode>
                <c:ptCount val="2"/>
                <c:pt idx="0">
                  <c:v>8.8012110480588692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Tameside General Hospital (353)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Tameside General Hospital (353)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Tameside General Hospital (353)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1.1987889519411308</c:v>
                </c:pt>
                <c:pt idx="1">
                  <c:v>1.1987658817023217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Tameside General Hospital (356)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Tameside General Hospital (356)</c:v>
                </c:pt>
              </c:strCache>
            </c:strRef>
          </c:cat>
          <c:val>
            <c:numRef>
              <c:f>Sheet1!$E$2:$E$3</c:f>
              <c:numCache>
                <c:formatCode>0.0;;</c:formatCode>
                <c:ptCount val="2"/>
                <c:pt idx="0">
                  <c:v>0</c:v>
                </c:pt>
                <c:pt idx="1">
                  <c:v>8.9050003731734524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Tameside General Hospital (356)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Tameside General Hospital (356)</c:v>
                </c:pt>
              </c:strCache>
            </c:strRef>
          </c:cat>
          <c:val>
            <c:numRef>
              <c:f>Sheet1!$G$2:$G$3</c:f>
              <c:numCache>
                <c:formatCode>0.0;;</c:formatCode>
                <c:ptCount val="2"/>
                <c:pt idx="0">
                  <c:v>8.9049734474072615</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Tameside General Hospital (356)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Tameside General Hospital (356)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Tameside General Hospital (356)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1.0950265525927385</c:v>
                </c:pt>
                <c:pt idx="1">
                  <c:v>1.0949996268265476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Sheet1!$G$2:$G$3</c:f>
              <c:numCache>
                <c:formatCode>0.0;;</c:formatCode>
                <c:ptCount val="2"/>
                <c:pt idx="0">
                  <c:v>7.9420050388537407</c:v>
                </c:pt>
                <c:pt idx="1">
                  <c:v>7.9420232663153341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Tameside General Hospital (355)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2.0579949611462593</c:v>
                </c:pt>
                <c:pt idx="1">
                  <c:v>2.0579767336846659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6.7008667192814579</c:v>
                </c:pt>
                <c:pt idx="1">
                  <c:v>7.8028439190973504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7.552078979930176</c:v>
                </c:pt>
                <c:pt idx="1">
                  <c:v>7.9874528044618458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7.1646623385239874</c:v>
                </c:pt>
                <c:pt idx="1">
                  <c:v>5.5543118482310208</c:v>
                </c:pt>
                <c:pt idx="2">
                  <c:v>5.6670317631179357</c:v>
                </c:pt>
                <c:pt idx="3">
                  <c:v>5.9419337596500492</c:v>
                </c:pt>
                <c:pt idx="4">
                  <c:v>5.7047487905718688</c:v>
                </c:pt>
                <c:pt idx="5">
                  <c:v>5.5504233174017941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6.4252683065294809</c:v>
                </c:pt>
                <c:pt idx="1">
                  <c:v>5.9519985472285724</c:v>
                </c:pt>
                <c:pt idx="2">
                  <c:v>6.0092807206227166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7.9972122557044294</c:v>
                </c:pt>
                <c:pt idx="1">
                  <c:v>7.8604949955559356</c:v>
                </c:pt>
                <c:pt idx="2">
                  <c:v>7.9820116862130854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8.2582266562158058</c:v>
                </c:pt>
                <c:pt idx="1">
                  <c:v>8.3315980649828649</c:v>
                </c:pt>
                <c:pt idx="2">
                  <c:v>8.2377273116583645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9.1629837408962054</c:v>
                </c:pt>
                <c:pt idx="1">
                  <c:v>9.0715563140755933</c:v>
                </c:pt>
                <c:pt idx="2">
                  <c:v>9.1666251974767139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3.621945947640127</c:v>
                </c:pt>
                <c:pt idx="1">
                  <c:v>3.317836069214176</c:v>
                </c:pt>
                <c:pt idx="2">
                  <c:v>3.3632257247422341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9.3228935063898568</c:v>
                </c:pt>
                <c:pt idx="1">
                  <c:v>9.0885922665598802</c:v>
                </c:pt>
                <c:pt idx="2">
                  <c:v>9.0189071038992008</c:v>
                </c:pt>
                <c:pt idx="3">
                  <c:v>8.9429045284790902</c:v>
                </c:pt>
                <c:pt idx="4">
                  <c:v>8.842610474117242</c:v>
                </c:pt>
                <c:pt idx="5">
                  <c:v>8.8574376270667816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8.2314843445466419</c:v>
                </c:pt>
                <c:pt idx="1">
                  <c:v>7.6545959734064741</c:v>
                </c:pt>
                <c:pt idx="2">
                  <c:v>8.2181616098635022</c:v>
                </c:pt>
                <c:pt idx="3">
                  <c:v>8.2702663835292984</c:v>
                </c:pt>
                <c:pt idx="4">
                  <c:v>7.8253663865179703</c:v>
                </c:pt>
                <c:pt idx="5">
                  <c:v>7.8246487258981379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8.2112989828193594</c:v>
                </c:pt>
                <c:pt idx="1">
                  <c:v>7.7831272973588037</c:v>
                </c:pt>
                <c:pt idx="2">
                  <c:v>7.8117256625382367</c:v>
                </c:pt>
                <c:pt idx="3">
                  <c:v>7.7932993250688121</c:v>
                </c:pt>
                <c:pt idx="4">
                  <c:v>7.4011222460352677</c:v>
                </c:pt>
                <c:pt idx="5">
                  <c:v>7.8792042313196466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7.599703653998886</c:v>
                </c:pt>
                <c:pt idx="1">
                  <c:v>7.4243944605744181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6.0395824851826259</c:v>
                </c:pt>
                <c:pt idx="1">
                  <c:v>5.7110541363004108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9.3663604756466317</c:v>
                </c:pt>
                <c:pt idx="1">
                  <c:v>9.2078019795136843</c:v>
                </c:pt>
                <c:pt idx="2">
                  <c:v>9.3565299111561799</c:v>
                </c:pt>
                <c:pt idx="3">
                  <c:v>9.4590621057272859</c:v>
                </c:pt>
                <c:pt idx="4">
                  <c:v>9.2479797545869715</c:v>
                </c:pt>
                <c:pt idx="5">
                  <c:v>9.1963307336805613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8.6985059748419804</c:v>
                </c:pt>
                <c:pt idx="1">
                  <c:v>8.4447836082672669</c:v>
                </c:pt>
                <c:pt idx="2">
                  <c:v>8.377892698488786</c:v>
                </c:pt>
                <c:pt idx="3">
                  <c:v>8.2490141959713004</c:v>
                </c:pt>
                <c:pt idx="4">
                  <c:v>8.2332083838051506</c:v>
                </c:pt>
                <c:pt idx="5">
                  <c:v>8.4074826737139308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9.0985456237863218</c:v>
                </c:pt>
                <c:pt idx="1">
                  <c:v>8.9158218117303178</c:v>
                </c:pt>
                <c:pt idx="2">
                  <c:v>9.0279082178821444</c:v>
                </c:pt>
                <c:pt idx="3">
                  <c:v>8.8456500716285511</c:v>
                </c:pt>
                <c:pt idx="4">
                  <c:v>8.8087667979371869</c:v>
                </c:pt>
                <c:pt idx="5">
                  <c:v>8.6458217972012488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8.5816548701124482</c:v>
                </c:pt>
                <c:pt idx="1">
                  <c:v>8.1487916215994822</c:v>
                </c:pt>
                <c:pt idx="2">
                  <c:v>8.2761421150559009</c:v>
                </c:pt>
                <c:pt idx="3">
                  <c:v>8.1970648416402536</c:v>
                </c:pt>
                <c:pt idx="4">
                  <c:v>8.4660295264657126</c:v>
                </c:pt>
                <c:pt idx="5">
                  <c:v>8.434333108220061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8.7712029068021131</c:v>
                </c:pt>
                <c:pt idx="1">
                  <c:v>8.522443090531203</c:v>
                </c:pt>
                <c:pt idx="2">
                  <c:v>8.8028512675057087</c:v>
                </c:pt>
                <c:pt idx="3">
                  <c:v>8.7056619298569338</c:v>
                </c:pt>
                <c:pt idx="4">
                  <c:v>8.6600524004104038</c:v>
                </c:pt>
                <c:pt idx="5">
                  <c:v>8.5508112732955937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9.0928814125040436</c:v>
                </c:pt>
                <c:pt idx="1">
                  <c:v>9.0302840419535002</c:v>
                </c:pt>
                <c:pt idx="2">
                  <c:v>9.0932454944360934</c:v>
                </c:pt>
                <c:pt idx="3">
                  <c:v>8.8661275528519266</c:v>
                </c:pt>
                <c:pt idx="4">
                  <c:v>8.8681447653134864</c:v>
                </c:pt>
                <c:pt idx="5">
                  <c:v>8.6742846688777249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8.7724451978706828</c:v>
                </c:pt>
                <c:pt idx="1">
                  <c:v>8.2559363642515979</c:v>
                </c:pt>
                <c:pt idx="2">
                  <c:v>8.6670314947346441</c:v>
                </c:pt>
                <c:pt idx="3">
                  <c:v>8.5585780326120418</c:v>
                </c:pt>
                <c:pt idx="4">
                  <c:v>8.6736546654562954</c:v>
                </c:pt>
                <c:pt idx="5">
                  <c:v>8.7561896529984136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7.2706675495584108</c:v>
                </c:pt>
                <c:pt idx="1">
                  <c:v>6.3635318132142213</c:v>
                </c:pt>
                <c:pt idx="2">
                  <c:v>6.517849662849728</c:v>
                </c:pt>
                <c:pt idx="3">
                  <c:v>6.9477708038143513</c:v>
                </c:pt>
                <c:pt idx="4">
                  <c:v>7.0468586286899217</c:v>
                </c:pt>
                <c:pt idx="5">
                  <c:v>7.1474753162381113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7.7992280704290176</c:v>
                </c:pt>
                <c:pt idx="1">
                  <c:v>7.9528598123015417</c:v>
                </c:pt>
                <c:pt idx="2">
                  <c:v>8.0016566520655061</c:v>
                </c:pt>
                <c:pt idx="3">
                  <c:v>7.6529274657429927</c:v>
                </c:pt>
                <c:pt idx="4">
                  <c:v>7.7245634101966081</c:v>
                </c:pt>
                <c:pt idx="5">
                  <c:v>7.5363917307296866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7.1505474355424834</c:v>
                </c:pt>
                <c:pt idx="1">
                  <c:v>6.4818057434921181</c:v>
                </c:pt>
                <c:pt idx="2">
                  <c:v>6.7973220839026016</c:v>
                </c:pt>
                <c:pt idx="3">
                  <c:v>6.8162772441307862</c:v>
                </c:pt>
                <c:pt idx="4">
                  <c:v>6.9732499199839904</c:v>
                </c:pt>
                <c:pt idx="5">
                  <c:v>7.0187400580366326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8.7456726811454164</c:v>
                </c:pt>
                <c:pt idx="1">
                  <c:v>8.480549132883068</c:v>
                </c:pt>
                <c:pt idx="2">
                  <c:v>8.8196753179041334</c:v>
                </c:pt>
                <c:pt idx="3">
                  <c:v>8.7591905284803335</c:v>
                </c:pt>
                <c:pt idx="4">
                  <c:v>8.63741428527773</c:v>
                </c:pt>
                <c:pt idx="5">
                  <c:v>8.657608771393674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7.5817376075402079</c:v>
                </c:pt>
                <c:pt idx="1">
                  <c:v>7.3606153357954529</c:v>
                </c:pt>
                <c:pt idx="2">
                  <c:v>7.8829657824678874</c:v>
                </c:pt>
                <c:pt idx="3">
                  <c:v>7.3538703480457297</c:v>
                </c:pt>
                <c:pt idx="4">
                  <c:v>7.7432373277840316</c:v>
                </c:pt>
                <c:pt idx="5">
                  <c:v>7.2929489786668169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9.3447338264614448</c:v>
                </c:pt>
                <c:pt idx="1">
                  <c:v>9.3896231422470162</c:v>
                </c:pt>
                <c:pt idx="2">
                  <c:v>9.6238250467122235</c:v>
                </c:pt>
                <c:pt idx="3">
                  <c:v>9.5701907218093556</c:v>
                </c:pt>
                <c:pt idx="4">
                  <c:v>9.2718854257725134</c:v>
                </c:pt>
                <c:pt idx="5">
                  <c:v>9.310058984476381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8.827578664133938</c:v>
                </c:pt>
                <c:pt idx="1">
                  <c:v>8.6791359844303617</c:v>
                </c:pt>
                <c:pt idx="2">
                  <c:v>8.9073707924365078</c:v>
                </c:pt>
                <c:pt idx="3">
                  <c:v>8.8468839620557684</c:v>
                </c:pt>
                <c:pt idx="4">
                  <c:v>8.5445597265851525</c:v>
                </c:pt>
                <c:pt idx="5">
                  <c:v>8.4932035773819177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8.0788831139064943</c:v>
                </c:pt>
                <c:pt idx="1">
                  <c:v>7.6594868971457029</c:v>
                </c:pt>
                <c:pt idx="2">
                  <c:v>7.8948037265411886</c:v>
                </c:pt>
                <c:pt idx="3">
                  <c:v>8.2685013278066819</c:v>
                </c:pt>
                <c:pt idx="4">
                  <c:v>8.1567720163629627</c:v>
                </c:pt>
                <c:pt idx="5">
                  <c:v>8.1569391845118417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6.7749245651412302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6.5250411037533196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7.0622261886878537</c:v>
                </c:pt>
                <c:pt idx="1">
                  <c:v>6.5907668433818243</c:v>
                </c:pt>
                <c:pt idx="2">
                  <c:v>6.88404183349079</c:v>
                </c:pt>
                <c:pt idx="3">
                  <c:v>6.6047701535652816</c:v>
                </c:pt>
                <c:pt idx="4">
                  <c:v>6.3723688130807439</c:v>
                </c:pt>
                <c:pt idx="5">
                  <c:v>6.2362148669381972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8.2437821094134804</c:v>
                </c:pt>
                <c:pt idx="1">
                  <c:v>8.077607749591575</c:v>
                </c:pt>
                <c:pt idx="2">
                  <c:v>8.7484015585058046</c:v>
                </c:pt>
                <c:pt idx="3">
                  <c:v>7.9793135950563974</c:v>
                </c:pt>
                <c:pt idx="4">
                  <c:v>8.2884868605616386</c:v>
                </c:pt>
                <c:pt idx="5">
                  <c:v>7.7384260210009712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7.2345621255469954</c:v>
                </c:pt>
                <c:pt idx="1">
                  <c:v>6.5653037705188746</c:v>
                </c:pt>
                <c:pt idx="2">
                  <c:v>6.7541145262788014</c:v>
                </c:pt>
                <c:pt idx="3">
                  <c:v>6.8018267590979242</c:v>
                </c:pt>
                <c:pt idx="4">
                  <c:v>6.9380209278668374</c:v>
                </c:pt>
                <c:pt idx="5">
                  <c:v>6.5087916535024926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6.690371564060972</c:v>
                </c:pt>
                <c:pt idx="1">
                  <c:v>7.4845664155260039</c:v>
                </c:pt>
                <c:pt idx="2">
                  <c:v>7.761030230390169</c:v>
                </c:pt>
                <c:pt idx="3">
                  <c:v>7.2017100372591196</c:v>
                </c:pt>
                <c:pt idx="4">
                  <c:v>7.609679611743144</c:v>
                </c:pt>
                <c:pt idx="5">
                  <c:v>7.3715430097193968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8.8753336582357854</c:v>
                </c:pt>
                <c:pt idx="1">
                  <c:v>8.7312060834864056</c:v>
                </c:pt>
                <c:pt idx="2">
                  <c:v>8.7887079814909619</c:v>
                </c:pt>
                <c:pt idx="3">
                  <c:v>8.8799767149978557</c:v>
                </c:pt>
                <c:pt idx="4">
                  <c:v>8.8061809494200318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4.208148045256813</c:v>
                </c:pt>
                <c:pt idx="1">
                  <c:v>3.7730427100192152</c:v>
                </c:pt>
                <c:pt idx="2">
                  <c:v>3.371758965140768</c:v>
                </c:pt>
                <c:pt idx="3">
                  <c:v>3.53571553644327</c:v>
                </c:pt>
                <c:pt idx="4">
                  <c:v>4.2390718548136288</c:v>
                </c:pt>
                <c:pt idx="5">
                  <c:v>3.6778919703026429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6.3482321368127508</c:v>
                </c:pt>
                <c:pt idx="1">
                  <c:v>5.928029887624275</c:v>
                </c:pt>
                <c:pt idx="2">
                  <c:v>6.2324021843091133</c:v>
                </c:pt>
                <c:pt idx="3">
                  <c:v>6.2810266248337641</c:v>
                </c:pt>
                <c:pt idx="4">
                  <c:v>6.4433586253132216</c:v>
                </c:pt>
                <c:pt idx="5">
                  <c:v>6.0357802768329902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7.1271966923540564</c:v>
                </c:pt>
                <c:pt idx="1">
                  <c:v>6.8965996781787133</c:v>
                </c:pt>
                <c:pt idx="2">
                  <c:v>6.6575494812821763</c:v>
                </c:pt>
                <c:pt idx="3">
                  <c:v>6.9597402320953448</c:v>
                </c:pt>
                <c:pt idx="4">
                  <c:v>7.0174369691158169</c:v>
                </c:pt>
                <c:pt idx="5">
                  <c:v>6.9584316958710266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8.2858586474551164</c:v>
                </c:pt>
                <c:pt idx="1">
                  <c:v>8.3149382353882952</c:v>
                </c:pt>
                <c:pt idx="2">
                  <c:v>8.1315864186642752</c:v>
                </c:pt>
                <c:pt idx="3">
                  <c:v>7.2594423706398574</c:v>
                </c:pt>
                <c:pt idx="4">
                  <c:v>8.123134624122585</c:v>
                </c:pt>
                <c:pt idx="5">
                  <c:v>7.9536008219213814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5.8695137782664846</c:v>
                </c:pt>
                <c:pt idx="1">
                  <c:v>5.5901122710467472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9.0326833736965337</c:v>
                </c:pt>
                <c:pt idx="1">
                  <c:v>8.8586877290525265</c:v>
                </c:pt>
                <c:pt idx="2">
                  <c:v>8.8012110480588692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9.1317625204160873</c:v>
                </c:pt>
                <c:pt idx="1">
                  <c:v>8.908804215288308</c:v>
                </c:pt>
                <c:pt idx="2">
                  <c:v>9.228655488944522</c:v>
                </c:pt>
                <c:pt idx="3">
                  <c:v>9.0920614434164637</c:v>
                </c:pt>
                <c:pt idx="4">
                  <c:v>8.9397819319507814</c:v>
                </c:pt>
                <c:pt idx="5">
                  <c:v>8.9049734474072615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8.2419203955810918</c:v>
                </c:pt>
                <c:pt idx="1">
                  <c:v>7.6968565733383674</c:v>
                </c:pt>
                <c:pt idx="2">
                  <c:v>8.022037511794931</c:v>
                </c:pt>
                <c:pt idx="3">
                  <c:v>8.0656688250906026</c:v>
                </c:pt>
                <c:pt idx="4">
                  <c:v>8.1162426372400702</c:v>
                </c:pt>
                <c:pt idx="5">
                  <c:v>7.9420050388537407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53169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RMP | Tameside and Glossop Integrated Care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53169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RMP | Tameside and Glossop Integrated Care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RMP | Tameside and Glossop Integrated Care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Tameside and Glossop Integrated Care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404001656"/>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08995316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363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10539048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72957468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12255195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33824276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71666997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4029219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49702966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55558054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55855557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Tameside and Glossop Integrated Care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Tameside and Glossop Integrated Care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363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Length of time on waiting list before hospital admission</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noProof="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8344936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505464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41706525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5789645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20971519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72617715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71615952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2145338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7644481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935674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95023847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1585156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04245869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46899046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40324268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59343038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26734986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2912342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70204072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3286912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3971428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408396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39673759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07936840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3484209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222998613"/>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298319819"/>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13788039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8841563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8888374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6577256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694372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02652475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0375127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28861605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37715879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40588407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7987780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5836630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496338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16425317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9630380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46873805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4836790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58427818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81975294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5947152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0857854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716452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93020157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8621518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17174287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8329403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19726071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70724002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0930336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69237644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47284551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65176221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4884085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708595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168266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38053132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743546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00225554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21757384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28290631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68964862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2034882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21206900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0099625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76091504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0174877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480633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183479667"/>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1037845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7733629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14354553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318478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9430069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708251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4505286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2186426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64445438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242989239"/>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675380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615158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56919408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00553784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37589502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95710123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9406880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94627129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55794249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71177754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85402888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4028022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412245986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1662327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434407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46783425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4735926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82540559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261927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8986805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937599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86499644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6791556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44741855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1406720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5612077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117427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347791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27493144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32971873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0838144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639326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7873134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2564547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57746128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1324517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865267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8216727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7654917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613858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0875426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6611724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9865679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9138314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4253114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285902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7950589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8639291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2916110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9578590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104777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9097471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638034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7186915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0964282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0514108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4096107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684344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8160662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6344457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1950796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1615400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1451653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1869531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5461052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6148889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6679774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2370151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063397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438129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7900344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7584382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7091143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5885556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2245014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5479216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728221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6931797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4772988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4365835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4763987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7278167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3828331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95040312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77</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545366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58116384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7643640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54616478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9680466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9453848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748938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10920081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54767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46440237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0060661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414662475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2877050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1180521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68118788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15146428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4536235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6165985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1881086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1475646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81672638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50169943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0384565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04117716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3104523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2939393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166038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7200012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5340371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1490346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799496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0615499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118358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359353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1577879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323062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745754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0608514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981560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892478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003427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645872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5620092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362066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06449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153706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5387657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830149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931110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17500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3212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384896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786508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706611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0550395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94598296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092328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84095579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68405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109115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67647890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17985907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870343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603859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7145005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03351691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720940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56947872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310704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8723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7424442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4667073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264892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108297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897163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3773464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2925418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9129844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461039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4245541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3078427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3444832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171589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10187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156309274"/>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741403513"/>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16551</Words>
  <Application>Microsoft Office PowerPoint</Application>
  <PresentationFormat>Widescreen</PresentationFormat>
  <Paragraphs>2141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Tameside and Glossop Integrated Care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2026-09-03T08:53:10Z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